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handoutMasterIdLst>
    <p:handoutMasterId r:id="rId26"/>
  </p:handoutMasterIdLst>
  <p:sldIdLst>
    <p:sldId id="280" r:id="rId2"/>
    <p:sldId id="257" r:id="rId3"/>
    <p:sldId id="258" r:id="rId4"/>
    <p:sldId id="259" r:id="rId5"/>
    <p:sldId id="260" r:id="rId6"/>
    <p:sldId id="261" r:id="rId7"/>
    <p:sldId id="262" r:id="rId8"/>
    <p:sldId id="263" r:id="rId9"/>
    <p:sldId id="264" r:id="rId10"/>
    <p:sldId id="265" r:id="rId11"/>
    <p:sldId id="266" r:id="rId12"/>
    <p:sldId id="267" r:id="rId13"/>
    <p:sldId id="268" r:id="rId14"/>
    <p:sldId id="281" r:id="rId15"/>
    <p:sldId id="282" r:id="rId16"/>
    <p:sldId id="271" r:id="rId17"/>
    <p:sldId id="283" r:id="rId18"/>
    <p:sldId id="284" r:id="rId19"/>
    <p:sldId id="285" r:id="rId20"/>
    <p:sldId id="275" r:id="rId21"/>
    <p:sldId id="278" r:id="rId22"/>
    <p:sldId id="279" r:id="rId23"/>
    <p:sldId id="286" r:id="rId24"/>
  </p:sldIdLst>
  <p:sldSz cx="12192000" cy="6858000"/>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0" d="100"/>
          <a:sy n="80" d="100"/>
        </p:scale>
        <p:origin x="3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2770"/>
          </a:xfrm>
          <a:prstGeom prst="rect">
            <a:avLst/>
          </a:prstGeom>
        </p:spPr>
        <p:txBody>
          <a:bodyPr vert="horz" lIns="91440" tIns="45720" rIns="91440" bIns="45720" rtlCol="0"/>
          <a:lstStyle>
            <a:lvl1pPr algn="r">
              <a:defRPr sz="1200"/>
            </a:lvl1pPr>
          </a:lstStyle>
          <a:p>
            <a:fld id="{25285563-3455-4718-B53A-547D6140D581}" type="datetimeFigureOut">
              <a:rPr lang="en-US" smtClean="0"/>
              <a:t>10/26/2016</a:t>
            </a:fld>
            <a:endParaRPr lang="en-US"/>
          </a:p>
        </p:txBody>
      </p:sp>
      <p:sp>
        <p:nvSpPr>
          <p:cNvPr id="4" name="Footer Placeholder 3"/>
          <p:cNvSpPr>
            <a:spLocks noGrp="1"/>
          </p:cNvSpPr>
          <p:nvPr>
            <p:ph type="ftr" sz="quarter" idx="2"/>
          </p:nvPr>
        </p:nvSpPr>
        <p:spPr>
          <a:xfrm>
            <a:off x="0" y="8760606"/>
            <a:ext cx="3037840" cy="46276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60606"/>
            <a:ext cx="3037840" cy="462769"/>
          </a:xfrm>
          <a:prstGeom prst="rect">
            <a:avLst/>
          </a:prstGeom>
        </p:spPr>
        <p:txBody>
          <a:bodyPr vert="horz" lIns="91440" tIns="45720" rIns="91440" bIns="45720" rtlCol="0" anchor="b"/>
          <a:lstStyle>
            <a:lvl1pPr algn="r">
              <a:defRPr sz="1200"/>
            </a:lvl1pPr>
          </a:lstStyle>
          <a:p>
            <a:fld id="{647C3566-842F-43DA-88F8-35433C54AEE8}" type="slidenum">
              <a:rPr lang="en-US" smtClean="0"/>
              <a:t>‹#›</a:t>
            </a:fld>
            <a:endParaRPr lang="en-US"/>
          </a:p>
        </p:txBody>
      </p:sp>
    </p:spTree>
    <p:extLst>
      <p:ext uri="{BB962C8B-B14F-4D97-AF65-F5344CB8AC3E}">
        <p14:creationId xmlns:p14="http://schemas.microsoft.com/office/powerpoint/2010/main" val="4278791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79DC178B-960C-4B3D-9819-29B67257FD00}" type="datetimeFigureOut">
              <a:rPr lang="en-US" smtClean="0"/>
              <a:t>10/26/2016</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1413"/>
            <a:ext cx="3038475"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61413"/>
            <a:ext cx="3038475" cy="461962"/>
          </a:xfrm>
          <a:prstGeom prst="rect">
            <a:avLst/>
          </a:prstGeom>
        </p:spPr>
        <p:txBody>
          <a:bodyPr vert="horz" lIns="91440" tIns="45720" rIns="91440" bIns="45720" rtlCol="0" anchor="b"/>
          <a:lstStyle>
            <a:lvl1pPr algn="r">
              <a:defRPr sz="1200"/>
            </a:lvl1pPr>
          </a:lstStyle>
          <a:p>
            <a:fld id="{2D07A8B0-9DC6-4759-B939-0B34356D72B8}" type="slidenum">
              <a:rPr lang="en-US" smtClean="0"/>
              <a:t>‹#›</a:t>
            </a:fld>
            <a:endParaRPr lang="en-US"/>
          </a:p>
        </p:txBody>
      </p:sp>
    </p:spTree>
    <p:extLst>
      <p:ext uri="{BB962C8B-B14F-4D97-AF65-F5344CB8AC3E}">
        <p14:creationId xmlns:p14="http://schemas.microsoft.com/office/powerpoint/2010/main" val="4061305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Waiting</a:t>
            </a:r>
            <a:r>
              <a:rPr lang="en-US" baseline="0" dirty="0"/>
              <a:t> de-identified screen shot</a:t>
            </a:r>
            <a:endParaRPr lang="en-US" dirty="0"/>
          </a:p>
        </p:txBody>
      </p:sp>
      <p:sp>
        <p:nvSpPr>
          <p:cNvPr id="4" name="Slide Number Placeholder 3"/>
          <p:cNvSpPr>
            <a:spLocks noGrp="1"/>
          </p:cNvSpPr>
          <p:nvPr>
            <p:ph type="sldNum" sz="quarter" idx="10"/>
          </p:nvPr>
        </p:nvSpPr>
        <p:spPr/>
        <p:txBody>
          <a:bodyPr/>
          <a:lstStyle/>
          <a:p>
            <a:fld id="{A3D565FE-AFE6-42C4-BB37-504319750ED5}" type="slidenum">
              <a:rPr lang="en-US" smtClean="0"/>
              <a:pPr/>
              <a:t>14</a:t>
            </a:fld>
            <a:endParaRPr lang="en-US" dirty="0"/>
          </a:p>
        </p:txBody>
      </p:sp>
    </p:spTree>
    <p:extLst>
      <p:ext uri="{BB962C8B-B14F-4D97-AF65-F5344CB8AC3E}">
        <p14:creationId xmlns:p14="http://schemas.microsoft.com/office/powerpoint/2010/main" val="3753707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Waiting de-identified screen shot</a:t>
            </a:r>
          </a:p>
        </p:txBody>
      </p:sp>
      <p:sp>
        <p:nvSpPr>
          <p:cNvPr id="4" name="Slide Number Placeholder 3"/>
          <p:cNvSpPr>
            <a:spLocks noGrp="1"/>
          </p:cNvSpPr>
          <p:nvPr>
            <p:ph type="sldNum" sz="quarter" idx="10"/>
          </p:nvPr>
        </p:nvSpPr>
        <p:spPr/>
        <p:txBody>
          <a:bodyPr/>
          <a:lstStyle/>
          <a:p>
            <a:fld id="{A3D565FE-AFE6-42C4-BB37-504319750ED5}" type="slidenum">
              <a:rPr lang="en-US" smtClean="0"/>
              <a:pPr/>
              <a:t>15</a:t>
            </a:fld>
            <a:endParaRPr lang="en-US" dirty="0"/>
          </a:p>
        </p:txBody>
      </p:sp>
    </p:spTree>
    <p:extLst>
      <p:ext uri="{BB962C8B-B14F-4D97-AF65-F5344CB8AC3E}">
        <p14:creationId xmlns:p14="http://schemas.microsoft.com/office/powerpoint/2010/main" val="97970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Waiting de-identified screen shot</a:t>
            </a:r>
          </a:p>
        </p:txBody>
      </p:sp>
      <p:sp>
        <p:nvSpPr>
          <p:cNvPr id="4" name="Slide Number Placeholder 3"/>
          <p:cNvSpPr>
            <a:spLocks noGrp="1"/>
          </p:cNvSpPr>
          <p:nvPr>
            <p:ph type="sldNum" sz="quarter" idx="10"/>
          </p:nvPr>
        </p:nvSpPr>
        <p:spPr/>
        <p:txBody>
          <a:bodyPr/>
          <a:lstStyle/>
          <a:p>
            <a:fld id="{A3D565FE-AFE6-42C4-BB37-504319750ED5}" type="slidenum">
              <a:rPr lang="en-US" smtClean="0"/>
              <a:pPr/>
              <a:t>17</a:t>
            </a:fld>
            <a:endParaRPr lang="en-US" dirty="0"/>
          </a:p>
        </p:txBody>
      </p:sp>
    </p:spTree>
    <p:extLst>
      <p:ext uri="{BB962C8B-B14F-4D97-AF65-F5344CB8AC3E}">
        <p14:creationId xmlns:p14="http://schemas.microsoft.com/office/powerpoint/2010/main" val="2111680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Waiting for de-identified</a:t>
            </a:r>
            <a:r>
              <a:rPr lang="en-US" baseline="0" dirty="0"/>
              <a:t> </a:t>
            </a:r>
            <a:r>
              <a:rPr lang="en-US" baseline="0"/>
              <a:t>screen shot</a:t>
            </a:r>
            <a:endParaRPr lang="en-US"/>
          </a:p>
        </p:txBody>
      </p:sp>
      <p:sp>
        <p:nvSpPr>
          <p:cNvPr id="4" name="Slide Number Placeholder 3"/>
          <p:cNvSpPr>
            <a:spLocks noGrp="1"/>
          </p:cNvSpPr>
          <p:nvPr>
            <p:ph type="sldNum" sz="quarter" idx="10"/>
          </p:nvPr>
        </p:nvSpPr>
        <p:spPr/>
        <p:txBody>
          <a:bodyPr/>
          <a:lstStyle/>
          <a:p>
            <a:fld id="{A3D565FE-AFE6-42C4-BB37-504319750ED5}" type="slidenum">
              <a:rPr lang="en-US" smtClean="0"/>
              <a:pPr/>
              <a:t>18</a:t>
            </a:fld>
            <a:endParaRPr lang="en-US" dirty="0"/>
          </a:p>
        </p:txBody>
      </p:sp>
    </p:spTree>
    <p:extLst>
      <p:ext uri="{BB962C8B-B14F-4D97-AF65-F5344CB8AC3E}">
        <p14:creationId xmlns:p14="http://schemas.microsoft.com/office/powerpoint/2010/main" val="3844011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Waiting for de-identified</a:t>
            </a:r>
            <a:r>
              <a:rPr lang="en-US" baseline="0" dirty="0"/>
              <a:t> screen shot</a:t>
            </a:r>
            <a:endParaRPr lang="en-US" dirty="0"/>
          </a:p>
        </p:txBody>
      </p:sp>
      <p:sp>
        <p:nvSpPr>
          <p:cNvPr id="4" name="Slide Number Placeholder 3"/>
          <p:cNvSpPr>
            <a:spLocks noGrp="1"/>
          </p:cNvSpPr>
          <p:nvPr>
            <p:ph type="sldNum" sz="quarter" idx="10"/>
          </p:nvPr>
        </p:nvSpPr>
        <p:spPr/>
        <p:txBody>
          <a:bodyPr/>
          <a:lstStyle/>
          <a:p>
            <a:fld id="{A3D565FE-AFE6-42C4-BB37-504319750ED5}" type="slidenum">
              <a:rPr lang="en-US" smtClean="0"/>
              <a:pPr/>
              <a:t>19</a:t>
            </a:fld>
            <a:endParaRPr lang="en-US" dirty="0"/>
          </a:p>
        </p:txBody>
      </p:sp>
    </p:spTree>
    <p:extLst>
      <p:ext uri="{BB962C8B-B14F-4D97-AF65-F5344CB8AC3E}">
        <p14:creationId xmlns:p14="http://schemas.microsoft.com/office/powerpoint/2010/main" val="125462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B4333BB-B56C-43F9-A9F6-16379ACEE2D6}" type="datetime1">
              <a:rPr lang="en-US" smtClean="0"/>
              <a:t>10/26/2016</a:t>
            </a:fld>
            <a:endParaRPr lang="en-US"/>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If you are not the intended recipient, please destroy all copies of the original message.</a:t>
            </a:r>
          </a:p>
        </p:txBody>
      </p:sp>
      <p:sp>
        <p:nvSpPr>
          <p:cNvPr id="6" name="Slide Number Placeholder 5"/>
          <p:cNvSpPr>
            <a:spLocks noGrp="1"/>
          </p:cNvSpPr>
          <p:nvPr>
            <p:ph type="sldNum" sz="quarter" idx="12"/>
          </p:nvPr>
        </p:nvSpPr>
        <p:spPr/>
        <p:txBody>
          <a:bodyPr/>
          <a:lstStyle/>
          <a:p>
            <a:fld id="{0E816DC1-EE36-416C-A07C-4E6C90365C59}"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233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319BBD-10C2-44C6-97F2-A9AFADC5E5FA}" type="datetime1">
              <a:rPr lang="en-US" smtClean="0"/>
              <a:t>10/26/2016</a:t>
            </a:fld>
            <a:endParaRPr lang="en-US"/>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If you are not the intended recipient, please destroy all copies of the original message.</a:t>
            </a:r>
          </a:p>
        </p:txBody>
      </p:sp>
      <p:sp>
        <p:nvSpPr>
          <p:cNvPr id="6" name="Slide Number Placeholder 5"/>
          <p:cNvSpPr>
            <a:spLocks noGrp="1"/>
          </p:cNvSpPr>
          <p:nvPr>
            <p:ph type="sldNum" sz="quarter" idx="12"/>
          </p:nvPr>
        </p:nvSpPr>
        <p:spPr/>
        <p:txBody>
          <a:bodyPr/>
          <a:lstStyle/>
          <a:p>
            <a:fld id="{0E816DC1-EE36-416C-A07C-4E6C90365C59}" type="slidenum">
              <a:rPr lang="en-US" smtClean="0"/>
              <a:t>‹#›</a:t>
            </a:fld>
            <a:endParaRPr lang="en-US"/>
          </a:p>
        </p:txBody>
      </p:sp>
    </p:spTree>
    <p:extLst>
      <p:ext uri="{BB962C8B-B14F-4D97-AF65-F5344CB8AC3E}">
        <p14:creationId xmlns:p14="http://schemas.microsoft.com/office/powerpoint/2010/main" val="2410675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13063B-9264-41B0-86B6-B1A3998024CF}" type="datetime1">
              <a:rPr lang="en-US" smtClean="0"/>
              <a:t>10/26/2016</a:t>
            </a:fld>
            <a:endParaRPr lang="en-US"/>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If you are not the intended recipient, please destroy all copies of the original message.</a:t>
            </a:r>
          </a:p>
        </p:txBody>
      </p:sp>
      <p:sp>
        <p:nvSpPr>
          <p:cNvPr id="6" name="Slide Number Placeholder 5"/>
          <p:cNvSpPr>
            <a:spLocks noGrp="1"/>
          </p:cNvSpPr>
          <p:nvPr>
            <p:ph type="sldNum" sz="quarter" idx="12"/>
          </p:nvPr>
        </p:nvSpPr>
        <p:spPr/>
        <p:txBody>
          <a:bodyPr/>
          <a:lstStyle/>
          <a:p>
            <a:fld id="{0E816DC1-EE36-416C-A07C-4E6C90365C59}"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020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92028F-C885-4D0C-A5E1-4480D5A7D4B9}" type="datetime1">
              <a:rPr lang="en-US" smtClean="0"/>
              <a:t>10/26/2016</a:t>
            </a:fld>
            <a:endParaRPr lang="en-US"/>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If you are not the intended recipient, please destroy all copies of the original message.</a:t>
            </a:r>
          </a:p>
        </p:txBody>
      </p:sp>
      <p:sp>
        <p:nvSpPr>
          <p:cNvPr id="6" name="Slide Number Placeholder 5"/>
          <p:cNvSpPr>
            <a:spLocks noGrp="1"/>
          </p:cNvSpPr>
          <p:nvPr>
            <p:ph type="sldNum" sz="quarter" idx="12"/>
          </p:nvPr>
        </p:nvSpPr>
        <p:spPr/>
        <p:txBody>
          <a:bodyPr/>
          <a:lstStyle/>
          <a:p>
            <a:fld id="{0E816DC1-EE36-416C-A07C-4E6C90365C59}" type="slidenum">
              <a:rPr lang="en-US" smtClean="0"/>
              <a:t>‹#›</a:t>
            </a:fld>
            <a:endParaRPr lang="en-US"/>
          </a:p>
        </p:txBody>
      </p:sp>
    </p:spTree>
    <p:extLst>
      <p:ext uri="{BB962C8B-B14F-4D97-AF65-F5344CB8AC3E}">
        <p14:creationId xmlns:p14="http://schemas.microsoft.com/office/powerpoint/2010/main" val="2325729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5BB07E-9463-47AE-B38D-1A75C24DE5DB}" type="datetime1">
              <a:rPr lang="en-US" smtClean="0"/>
              <a:t>10/26/2016</a:t>
            </a:fld>
            <a:endParaRPr lang="en-US"/>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If you are not the intended recipient, please destroy all copies of the original message.</a:t>
            </a:r>
          </a:p>
        </p:txBody>
      </p:sp>
      <p:sp>
        <p:nvSpPr>
          <p:cNvPr id="6" name="Slide Number Placeholder 5"/>
          <p:cNvSpPr>
            <a:spLocks noGrp="1"/>
          </p:cNvSpPr>
          <p:nvPr>
            <p:ph type="sldNum" sz="quarter" idx="12"/>
          </p:nvPr>
        </p:nvSpPr>
        <p:spPr/>
        <p:txBody>
          <a:bodyPr/>
          <a:lstStyle/>
          <a:p>
            <a:fld id="{0E816DC1-EE36-416C-A07C-4E6C90365C59}"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669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BA5A65-D707-4B66-A6D8-DFAE428A241E}" type="datetime1">
              <a:rPr lang="en-US" smtClean="0"/>
              <a:t>10/26/2016</a:t>
            </a:fld>
            <a:endParaRPr lang="en-US"/>
          </a:p>
        </p:txBody>
      </p:sp>
      <p:sp>
        <p:nvSpPr>
          <p:cNvPr id="6" name="Footer Placeholder 5"/>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If you are not the intended recipient, please destroy all copies of the original message.</a:t>
            </a:r>
          </a:p>
        </p:txBody>
      </p:sp>
      <p:sp>
        <p:nvSpPr>
          <p:cNvPr id="7" name="Slide Number Placeholder 6"/>
          <p:cNvSpPr>
            <a:spLocks noGrp="1"/>
          </p:cNvSpPr>
          <p:nvPr>
            <p:ph type="sldNum" sz="quarter" idx="12"/>
          </p:nvPr>
        </p:nvSpPr>
        <p:spPr/>
        <p:txBody>
          <a:bodyPr/>
          <a:lstStyle/>
          <a:p>
            <a:fld id="{0E816DC1-EE36-416C-A07C-4E6C90365C59}" type="slidenum">
              <a:rPr lang="en-US" smtClean="0"/>
              <a:t>‹#›</a:t>
            </a:fld>
            <a:endParaRPr lang="en-US"/>
          </a:p>
        </p:txBody>
      </p:sp>
    </p:spTree>
    <p:extLst>
      <p:ext uri="{BB962C8B-B14F-4D97-AF65-F5344CB8AC3E}">
        <p14:creationId xmlns:p14="http://schemas.microsoft.com/office/powerpoint/2010/main" val="65110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273CB7-1AA4-43C0-BFA0-8E22C433C5E9}" type="datetime1">
              <a:rPr lang="en-US" smtClean="0"/>
              <a:t>10/26/2016</a:t>
            </a:fld>
            <a:endParaRPr lang="en-US"/>
          </a:p>
        </p:txBody>
      </p:sp>
      <p:sp>
        <p:nvSpPr>
          <p:cNvPr id="8" name="Footer Placeholder 7"/>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If you are not the intended recipient, please destroy all copies of the original message.</a:t>
            </a:r>
          </a:p>
        </p:txBody>
      </p:sp>
      <p:sp>
        <p:nvSpPr>
          <p:cNvPr id="9" name="Slide Number Placeholder 8"/>
          <p:cNvSpPr>
            <a:spLocks noGrp="1"/>
          </p:cNvSpPr>
          <p:nvPr>
            <p:ph type="sldNum" sz="quarter" idx="12"/>
          </p:nvPr>
        </p:nvSpPr>
        <p:spPr/>
        <p:txBody>
          <a:bodyPr/>
          <a:lstStyle/>
          <a:p>
            <a:fld id="{0E816DC1-EE36-416C-A07C-4E6C90365C59}" type="slidenum">
              <a:rPr lang="en-US" smtClean="0"/>
              <a:t>‹#›</a:t>
            </a:fld>
            <a:endParaRPr lang="en-US"/>
          </a:p>
        </p:txBody>
      </p:sp>
    </p:spTree>
    <p:extLst>
      <p:ext uri="{BB962C8B-B14F-4D97-AF65-F5344CB8AC3E}">
        <p14:creationId xmlns:p14="http://schemas.microsoft.com/office/powerpoint/2010/main" val="35913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AB994A-0B9C-494D-B8E9-C3CC60042189}" type="datetime1">
              <a:rPr lang="en-US" smtClean="0"/>
              <a:t>10/26/2016</a:t>
            </a:fld>
            <a:endParaRPr lang="en-US"/>
          </a:p>
        </p:txBody>
      </p:sp>
      <p:sp>
        <p:nvSpPr>
          <p:cNvPr id="4" name="Footer Placeholder 3"/>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If you are not the intended recipient, please destroy all copies of the original message.</a:t>
            </a:r>
          </a:p>
        </p:txBody>
      </p:sp>
      <p:sp>
        <p:nvSpPr>
          <p:cNvPr id="5" name="Slide Number Placeholder 4"/>
          <p:cNvSpPr>
            <a:spLocks noGrp="1"/>
          </p:cNvSpPr>
          <p:nvPr>
            <p:ph type="sldNum" sz="quarter" idx="12"/>
          </p:nvPr>
        </p:nvSpPr>
        <p:spPr/>
        <p:txBody>
          <a:bodyPr/>
          <a:lstStyle/>
          <a:p>
            <a:fld id="{0E816DC1-EE36-416C-A07C-4E6C90365C59}" type="slidenum">
              <a:rPr lang="en-US" smtClean="0"/>
              <a:t>‹#›</a:t>
            </a:fld>
            <a:endParaRPr lang="en-US"/>
          </a:p>
        </p:txBody>
      </p:sp>
    </p:spTree>
    <p:extLst>
      <p:ext uri="{BB962C8B-B14F-4D97-AF65-F5344CB8AC3E}">
        <p14:creationId xmlns:p14="http://schemas.microsoft.com/office/powerpoint/2010/main" val="2573546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3EE3A7-1676-4A11-AB2F-B1574E178FD2}" type="datetime1">
              <a:rPr lang="en-US" smtClean="0"/>
              <a:t>10/26/2016</a:t>
            </a:fld>
            <a:endParaRPr lang="en-US"/>
          </a:p>
        </p:txBody>
      </p:sp>
      <p:sp>
        <p:nvSpPr>
          <p:cNvPr id="3" name="Footer Placeholder 2"/>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If you are not the intended recipient, please destroy all copies of the original message.</a:t>
            </a:r>
          </a:p>
        </p:txBody>
      </p:sp>
      <p:sp>
        <p:nvSpPr>
          <p:cNvPr id="4" name="Slide Number Placeholder 3"/>
          <p:cNvSpPr>
            <a:spLocks noGrp="1"/>
          </p:cNvSpPr>
          <p:nvPr>
            <p:ph type="sldNum" sz="quarter" idx="12"/>
          </p:nvPr>
        </p:nvSpPr>
        <p:spPr/>
        <p:txBody>
          <a:bodyPr/>
          <a:lstStyle/>
          <a:p>
            <a:fld id="{0E816DC1-EE36-416C-A07C-4E6C90365C59}" type="slidenum">
              <a:rPr lang="en-US" smtClean="0"/>
              <a:t>‹#›</a:t>
            </a:fld>
            <a:endParaRPr lang="en-US"/>
          </a:p>
        </p:txBody>
      </p:sp>
    </p:spTree>
    <p:extLst>
      <p:ext uri="{BB962C8B-B14F-4D97-AF65-F5344CB8AC3E}">
        <p14:creationId xmlns:p14="http://schemas.microsoft.com/office/powerpoint/2010/main" val="340693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F94BF9-BD6B-4432-87DF-943FA127E4A6}" type="datetime1">
              <a:rPr lang="en-US" smtClean="0"/>
              <a:t>10/26/2016</a:t>
            </a:fld>
            <a:endParaRPr lang="en-US"/>
          </a:p>
        </p:txBody>
      </p:sp>
      <p:sp>
        <p:nvSpPr>
          <p:cNvPr id="6" name="Footer Placeholder 5"/>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If you are not the intended recipient, please destroy all copies of the original message.</a:t>
            </a:r>
          </a:p>
        </p:txBody>
      </p:sp>
      <p:sp>
        <p:nvSpPr>
          <p:cNvPr id="7" name="Slide Number Placeholder 6"/>
          <p:cNvSpPr>
            <a:spLocks noGrp="1"/>
          </p:cNvSpPr>
          <p:nvPr>
            <p:ph type="sldNum" sz="quarter" idx="12"/>
          </p:nvPr>
        </p:nvSpPr>
        <p:spPr/>
        <p:txBody>
          <a:bodyPr/>
          <a:lstStyle/>
          <a:p>
            <a:fld id="{0E816DC1-EE36-416C-A07C-4E6C90365C59}" type="slidenum">
              <a:rPr lang="en-US" smtClean="0"/>
              <a:t>‹#›</a:t>
            </a:fld>
            <a:endParaRPr lang="en-US"/>
          </a:p>
        </p:txBody>
      </p:sp>
    </p:spTree>
    <p:extLst>
      <p:ext uri="{BB962C8B-B14F-4D97-AF65-F5344CB8AC3E}">
        <p14:creationId xmlns:p14="http://schemas.microsoft.com/office/powerpoint/2010/main" val="2821205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B45776-938F-4CDD-B631-7FE75C50610E}" type="datetime1">
              <a:rPr lang="en-US" smtClean="0"/>
              <a:t>10/26/2016</a:t>
            </a:fld>
            <a:endParaRPr lang="en-US"/>
          </a:p>
        </p:txBody>
      </p:sp>
      <p:sp>
        <p:nvSpPr>
          <p:cNvPr id="6" name="Footer Placeholder 5"/>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If you are not the intended recipient, please destroy all copies of the original message.</a:t>
            </a:r>
          </a:p>
        </p:txBody>
      </p:sp>
      <p:sp>
        <p:nvSpPr>
          <p:cNvPr id="7" name="Slide Number Placeholder 6"/>
          <p:cNvSpPr>
            <a:spLocks noGrp="1"/>
          </p:cNvSpPr>
          <p:nvPr>
            <p:ph type="sldNum" sz="quarter" idx="12"/>
          </p:nvPr>
        </p:nvSpPr>
        <p:spPr/>
        <p:txBody>
          <a:bodyPr/>
          <a:lstStyle/>
          <a:p>
            <a:fld id="{0E816DC1-EE36-416C-A07C-4E6C90365C59}"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21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D9A0F03A-77DB-4A56-8482-A0967BB28359}" type="datetime1">
              <a:rPr lang="en-US" smtClean="0"/>
              <a:t>10/26/2016</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t>CONFIDENTIALITY NOTICE: This information is for the sole use of the intended recipient(s) and may contain confidential and privileged information. Any unauthorized review, use, disclosure, or distribution is prohibited. If you are not the intended recipient, please destroy all copies of the original message.</a:t>
            </a: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0E816DC1-EE36-416C-A07C-4E6C90365C59}"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3878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neheritagehealth.com/" TargetMode="External"/><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400" b="1" dirty="0"/>
              <a:t>Demonstration of Heritage Health Member Portal</a:t>
            </a:r>
            <a:br>
              <a:rPr lang="en-US" sz="2000" b="1" dirty="0"/>
            </a:br>
            <a:r>
              <a:rPr lang="en-US" sz="1800" dirty="0"/>
              <a:t>Automated Health systems</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3000" y="5275605"/>
            <a:ext cx="2895600" cy="83210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1250" y="317634"/>
            <a:ext cx="5561750" cy="3806709"/>
          </a:xfrm>
          <a:prstGeom prst="rect">
            <a:avLst/>
          </a:prstGeom>
        </p:spPr>
      </p:pic>
      <p:sp>
        <p:nvSpPr>
          <p:cNvPr id="3" name="Footer Placeholder 2"/>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If you are not the intended recipient, please destroy all copies of the original message.</a:t>
            </a:r>
          </a:p>
        </p:txBody>
      </p:sp>
    </p:spTree>
    <p:extLst>
      <p:ext uri="{BB962C8B-B14F-4D97-AF65-F5344CB8AC3E}">
        <p14:creationId xmlns:p14="http://schemas.microsoft.com/office/powerpoint/2010/main" val="193780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Failed Log In</a:t>
            </a:r>
          </a:p>
        </p:txBody>
      </p:sp>
      <p:pic>
        <p:nvPicPr>
          <p:cNvPr id="4" name="Content Placeholder 3"/>
          <p:cNvPicPr>
            <a:picLocks noGrp="1" noChangeAspect="1"/>
          </p:cNvPicPr>
          <p:nvPr>
            <p:ph sz="half" idx="1"/>
          </p:nvPr>
        </p:nvPicPr>
        <p:blipFill>
          <a:blip r:embed="rId2"/>
          <a:stretch>
            <a:fillRect/>
          </a:stretch>
        </p:blipFill>
        <p:spPr>
          <a:xfrm>
            <a:off x="528507" y="2435152"/>
            <a:ext cx="4692526" cy="3041888"/>
          </a:xfrm>
          <a:prstGeom prst="rect">
            <a:avLst/>
          </a:prstGeom>
        </p:spPr>
      </p:pic>
      <p:sp>
        <p:nvSpPr>
          <p:cNvPr id="3" name="Content Placeholder 2"/>
          <p:cNvSpPr>
            <a:spLocks noGrp="1"/>
          </p:cNvSpPr>
          <p:nvPr>
            <p:ph sz="half" idx="2"/>
          </p:nvPr>
        </p:nvSpPr>
        <p:spPr/>
        <p:txBody>
          <a:bodyPr anchor="ctr"/>
          <a:lstStyle/>
          <a:p>
            <a:pPr>
              <a:buFont typeface="Wingdings" panose="05000000000000000000" pitchFamily="2" charset="2"/>
              <a:buChar char="§"/>
            </a:pPr>
            <a:r>
              <a:rPr lang="en-US" dirty="0"/>
              <a:t>After 3 failed attempts to log in, the account will be locked</a:t>
            </a:r>
          </a:p>
          <a:p>
            <a:pPr>
              <a:buFont typeface="Wingdings" panose="05000000000000000000" pitchFamily="2" charset="2"/>
              <a:buChar char="§"/>
            </a:pPr>
            <a:r>
              <a:rPr lang="en-US" dirty="0"/>
              <a:t>The password will need to be reset</a:t>
            </a:r>
          </a:p>
          <a:p>
            <a:endParaRPr lang="en-US" dirty="0"/>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If you are not the intended recipient, please destroy all copies of the original message.</a:t>
            </a:r>
          </a:p>
        </p:txBody>
      </p:sp>
    </p:spTree>
    <p:extLst>
      <p:ext uri="{BB962C8B-B14F-4D97-AF65-F5344CB8AC3E}">
        <p14:creationId xmlns:p14="http://schemas.microsoft.com/office/powerpoint/2010/main" val="793680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Reset Password</a:t>
            </a:r>
          </a:p>
        </p:txBody>
      </p:sp>
      <p:pic>
        <p:nvPicPr>
          <p:cNvPr id="4" name="Content Placeholder 3"/>
          <p:cNvPicPr>
            <a:picLocks noGrp="1" noChangeAspect="1"/>
          </p:cNvPicPr>
          <p:nvPr>
            <p:ph sz="half" idx="1"/>
          </p:nvPr>
        </p:nvPicPr>
        <p:blipFill>
          <a:blip r:embed="rId2"/>
          <a:stretch>
            <a:fillRect/>
          </a:stretch>
        </p:blipFill>
        <p:spPr>
          <a:xfrm>
            <a:off x="856336" y="2541864"/>
            <a:ext cx="4520158" cy="3118072"/>
          </a:xfrm>
          <a:prstGeom prst="rect">
            <a:avLst/>
          </a:prstGeom>
        </p:spPr>
      </p:pic>
      <p:sp>
        <p:nvSpPr>
          <p:cNvPr id="3" name="Content Placeholder 2"/>
          <p:cNvSpPr>
            <a:spLocks noGrp="1"/>
          </p:cNvSpPr>
          <p:nvPr>
            <p:ph sz="half" idx="2"/>
          </p:nvPr>
        </p:nvSpPr>
        <p:spPr/>
        <p:txBody>
          <a:bodyPr anchor="ctr"/>
          <a:lstStyle/>
          <a:p>
            <a:pPr>
              <a:buFont typeface="Wingdings" panose="05000000000000000000" pitchFamily="2" charset="2"/>
              <a:buChar char="§"/>
            </a:pPr>
            <a:r>
              <a:rPr lang="en-US" dirty="0"/>
              <a:t>Start from the login page </a:t>
            </a:r>
          </a:p>
          <a:p>
            <a:pPr>
              <a:buFont typeface="Wingdings" panose="05000000000000000000" pitchFamily="2" charset="2"/>
              <a:buChar char="§"/>
            </a:pPr>
            <a:r>
              <a:rPr lang="en-US" dirty="0"/>
              <a:t>Click Forgot password or Reset password</a:t>
            </a:r>
          </a:p>
          <a:p>
            <a:endParaRPr lang="en-US" dirty="0"/>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If you are not the intended recipient, please destroy all copies of the original message.</a:t>
            </a:r>
          </a:p>
        </p:txBody>
      </p:sp>
    </p:spTree>
    <p:extLst>
      <p:ext uri="{BB962C8B-B14F-4D97-AF65-F5344CB8AC3E}">
        <p14:creationId xmlns:p14="http://schemas.microsoft.com/office/powerpoint/2010/main" val="4172898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Reset</a:t>
            </a:r>
          </a:p>
        </p:txBody>
      </p:sp>
      <p:pic>
        <p:nvPicPr>
          <p:cNvPr id="4" name="Content Placeholder 3"/>
          <p:cNvPicPr>
            <a:picLocks noGrp="1" noChangeAspect="1"/>
          </p:cNvPicPr>
          <p:nvPr>
            <p:ph sz="half" idx="1"/>
          </p:nvPr>
        </p:nvPicPr>
        <p:blipFill>
          <a:blip r:embed="rId2"/>
          <a:stretch>
            <a:fillRect/>
          </a:stretch>
        </p:blipFill>
        <p:spPr>
          <a:xfrm>
            <a:off x="478396" y="2810312"/>
            <a:ext cx="3965329" cy="2017448"/>
          </a:xfrm>
          <a:prstGeom prst="rect">
            <a:avLst/>
          </a:prstGeom>
        </p:spPr>
      </p:pic>
      <p:sp>
        <p:nvSpPr>
          <p:cNvPr id="3" name="Content Placeholder 2"/>
          <p:cNvSpPr>
            <a:spLocks noGrp="1"/>
          </p:cNvSpPr>
          <p:nvPr>
            <p:ph sz="half" idx="2"/>
          </p:nvPr>
        </p:nvSpPr>
        <p:spPr/>
        <p:txBody>
          <a:bodyPr anchor="ctr"/>
          <a:lstStyle/>
          <a:p>
            <a:r>
              <a:rPr lang="en-US" dirty="0"/>
              <a:t>An e-mail will be generated to reset password</a:t>
            </a:r>
          </a:p>
          <a:p>
            <a:endParaRPr lang="en-US" dirty="0"/>
          </a:p>
        </p:txBody>
      </p:sp>
      <p:sp>
        <p:nvSpPr>
          <p:cNvPr id="6" name="Rectangle 5"/>
          <p:cNvSpPr/>
          <p:nvPr/>
        </p:nvSpPr>
        <p:spPr>
          <a:xfrm>
            <a:off x="729842" y="3875714"/>
            <a:ext cx="906011" cy="20972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If you are not the intended recipient, please destroy all copies of the original message.</a:t>
            </a:r>
          </a:p>
        </p:txBody>
      </p:sp>
    </p:spTree>
    <p:extLst>
      <p:ext uri="{BB962C8B-B14F-4D97-AF65-F5344CB8AC3E}">
        <p14:creationId xmlns:p14="http://schemas.microsoft.com/office/powerpoint/2010/main" val="2962164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Fill Out Information</a:t>
            </a:r>
          </a:p>
        </p:txBody>
      </p:sp>
      <p:pic>
        <p:nvPicPr>
          <p:cNvPr id="4" name="Content Placeholder 3"/>
          <p:cNvPicPr>
            <a:picLocks noGrp="1" noChangeAspect="1"/>
          </p:cNvPicPr>
          <p:nvPr>
            <p:ph sz="half" idx="1"/>
          </p:nvPr>
        </p:nvPicPr>
        <p:blipFill>
          <a:blip r:embed="rId2"/>
          <a:stretch>
            <a:fillRect/>
          </a:stretch>
        </p:blipFill>
        <p:spPr>
          <a:xfrm>
            <a:off x="1091240" y="2084832"/>
            <a:ext cx="3564649" cy="4577625"/>
          </a:xfrm>
          <a:prstGeom prst="rect">
            <a:avLst/>
          </a:prstGeom>
        </p:spPr>
      </p:pic>
      <p:sp>
        <p:nvSpPr>
          <p:cNvPr id="3" name="Content Placeholder 2"/>
          <p:cNvSpPr>
            <a:spLocks noGrp="1"/>
          </p:cNvSpPr>
          <p:nvPr>
            <p:ph sz="half" idx="2"/>
          </p:nvPr>
        </p:nvSpPr>
        <p:spPr/>
        <p:txBody>
          <a:bodyPr anchor="ctr"/>
          <a:lstStyle/>
          <a:p>
            <a:pPr>
              <a:buFont typeface="Wingdings" panose="05000000000000000000" pitchFamily="2" charset="2"/>
              <a:buChar char="§"/>
            </a:pPr>
            <a:r>
              <a:rPr lang="en-US" dirty="0"/>
              <a:t>Complete the required information</a:t>
            </a:r>
          </a:p>
          <a:p>
            <a:pPr>
              <a:buFont typeface="Wingdings" panose="05000000000000000000" pitchFamily="2" charset="2"/>
              <a:buChar char="§"/>
            </a:pPr>
            <a:r>
              <a:rPr lang="en-US" dirty="0"/>
              <a:t>Click “Reset”</a:t>
            </a:r>
          </a:p>
          <a:p>
            <a:endParaRPr lang="en-US" dirty="0"/>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If you are not the intended recipient, please destroy all copies of the original message.</a:t>
            </a:r>
          </a:p>
        </p:txBody>
      </p:sp>
    </p:spTree>
    <p:extLst>
      <p:ext uri="{BB962C8B-B14F-4D97-AF65-F5344CB8AC3E}">
        <p14:creationId xmlns:p14="http://schemas.microsoft.com/office/powerpoint/2010/main" val="3960404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Case/Enrollment Status View</a:t>
            </a:r>
          </a:p>
        </p:txBody>
      </p:sp>
      <p:pic>
        <p:nvPicPr>
          <p:cNvPr id="7" name="Content Placeholder 6"/>
          <p:cNvPicPr>
            <a:picLocks noGrp="1"/>
          </p:cNvPicPr>
          <p:nvPr>
            <p:ph idx="1"/>
          </p:nvPr>
        </p:nvPicPr>
        <p:blipFill>
          <a:blip r:embed="rId3"/>
          <a:stretch>
            <a:fillRect/>
          </a:stretch>
        </p:blipFill>
        <p:spPr>
          <a:xfrm>
            <a:off x="2292350" y="2062716"/>
            <a:ext cx="7289800" cy="4040372"/>
          </a:xfrm>
          <a:prstGeom prst="rect">
            <a:avLst/>
          </a:prstGeom>
        </p:spPr>
      </p:pic>
      <p:sp>
        <p:nvSpPr>
          <p:cNvPr id="3" name="Footer Placeholder 2"/>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If you are not the intended recipient, please destroy all copies of the original message.</a:t>
            </a:r>
          </a:p>
        </p:txBody>
      </p:sp>
    </p:spTree>
    <p:extLst>
      <p:ext uri="{BB962C8B-B14F-4D97-AF65-F5344CB8AC3E}">
        <p14:creationId xmlns:p14="http://schemas.microsoft.com/office/powerpoint/2010/main" val="3298261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Wizard</a:t>
            </a:r>
          </a:p>
        </p:txBody>
      </p:sp>
      <p:pic>
        <p:nvPicPr>
          <p:cNvPr id="5" name="Content Placeholder 4"/>
          <p:cNvPicPr>
            <a:picLocks noGrp="1"/>
          </p:cNvPicPr>
          <p:nvPr>
            <p:ph idx="1"/>
          </p:nvPr>
        </p:nvPicPr>
        <p:blipFill>
          <a:blip r:embed="rId3"/>
          <a:stretch>
            <a:fillRect/>
          </a:stretch>
        </p:blipFill>
        <p:spPr>
          <a:xfrm>
            <a:off x="2292350" y="1977656"/>
            <a:ext cx="7289800" cy="4163598"/>
          </a:xfrm>
          <a:prstGeom prst="rect">
            <a:avLst/>
          </a:prstGeom>
        </p:spPr>
      </p:pic>
      <p:sp>
        <p:nvSpPr>
          <p:cNvPr id="3" name="Footer Placeholder 2"/>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If you are not the intended recipient, please destroy all copies of the original message.</a:t>
            </a:r>
            <a:endParaRPr lang="en-US" dirty="0"/>
          </a:p>
        </p:txBody>
      </p:sp>
    </p:spTree>
    <p:extLst>
      <p:ext uri="{BB962C8B-B14F-4D97-AF65-F5344CB8AC3E}">
        <p14:creationId xmlns:p14="http://schemas.microsoft.com/office/powerpoint/2010/main" val="2290017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Selection Tools</a:t>
            </a:r>
          </a:p>
        </p:txBody>
      </p:sp>
      <p:sp>
        <p:nvSpPr>
          <p:cNvPr id="3" name="Content Placeholder 2"/>
          <p:cNvSpPr>
            <a:spLocks noGrp="1"/>
          </p:cNvSpPr>
          <p:nvPr>
            <p:ph idx="1"/>
          </p:nvPr>
        </p:nvSpPr>
        <p:spPr/>
        <p:txBody>
          <a:bodyPr>
            <a:normAutofit/>
          </a:bodyPr>
          <a:lstStyle/>
          <a:p>
            <a:r>
              <a:rPr lang="en-US" sz="2800" dirty="0"/>
              <a:t>The member selects the health plan(s) he/she wishes to submit enrollment/change requests for</a:t>
            </a:r>
          </a:p>
          <a:p>
            <a:r>
              <a:rPr lang="en-US" sz="2800" dirty="0"/>
              <a:t>Online choice counseling tools:</a:t>
            </a:r>
          </a:p>
          <a:p>
            <a:pPr lvl="1"/>
            <a:r>
              <a:rPr lang="en-US" sz="2400" dirty="0"/>
              <a:t>Search for all PCPs, specialists, and hospitals in the HHEB provider network</a:t>
            </a:r>
          </a:p>
          <a:p>
            <a:pPr lvl="1"/>
            <a:r>
              <a:rPr lang="en-US" sz="2400" dirty="0"/>
              <a:t>Search for and select specific providers and hospitals</a:t>
            </a:r>
          </a:p>
          <a:p>
            <a:pPr lvl="1"/>
            <a:r>
              <a:rPr lang="en-US" sz="2400" dirty="0"/>
              <a:t>Choices are logged and displayed along with the health plans in which they are available</a:t>
            </a:r>
          </a:p>
          <a:p>
            <a:pPr lvl="1"/>
            <a:r>
              <a:rPr lang="en-US" sz="2400" dirty="0"/>
              <a:t>Compare plans by clicking on “See Comparison Chart.” </a:t>
            </a:r>
          </a:p>
        </p:txBody>
      </p:sp>
      <p:sp>
        <p:nvSpPr>
          <p:cNvPr id="4" name="Footer Placeholder 3"/>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If you are not the intended recipient, please destroy all copies of the original message.</a:t>
            </a:r>
          </a:p>
        </p:txBody>
      </p:sp>
    </p:spTree>
    <p:extLst>
      <p:ext uri="{BB962C8B-B14F-4D97-AF65-F5344CB8AC3E}">
        <p14:creationId xmlns:p14="http://schemas.microsoft.com/office/powerpoint/2010/main" val="2520948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Selection Screen</a:t>
            </a:r>
          </a:p>
        </p:txBody>
      </p:sp>
      <p:sp>
        <p:nvSpPr>
          <p:cNvPr id="3" name="Content Placeholder 2"/>
          <p:cNvSpPr>
            <a:spLocks noGrp="1"/>
          </p:cNvSpPr>
          <p:nvPr>
            <p:ph sz="half" idx="2"/>
          </p:nvPr>
        </p:nvSpPr>
        <p:spPr/>
        <p:txBody>
          <a:bodyPr anchor="ctr"/>
          <a:lstStyle/>
          <a:p>
            <a:r>
              <a:rPr lang="en-US" dirty="0"/>
              <a:t>Once a choice has been made, the client selects the desired health plan and PCP (not required) and click “Next” to move ahead</a:t>
            </a:r>
          </a:p>
        </p:txBody>
      </p:sp>
      <p:pic>
        <p:nvPicPr>
          <p:cNvPr id="6" name="Content Placeholder 5"/>
          <p:cNvPicPr>
            <a:picLocks noGrp="1"/>
          </p:cNvPicPr>
          <p:nvPr>
            <p:ph sz="half" idx="1"/>
          </p:nvPr>
        </p:nvPicPr>
        <p:blipFill>
          <a:blip r:embed="rId3"/>
          <a:stretch>
            <a:fillRect/>
          </a:stretch>
        </p:blipFill>
        <p:spPr>
          <a:xfrm>
            <a:off x="2292351" y="2286000"/>
            <a:ext cx="3565525" cy="3678702"/>
          </a:xfrm>
          <a:prstGeom prst="rect">
            <a:avLst/>
          </a:prstGeom>
        </p:spPr>
      </p:pic>
      <p:sp>
        <p:nvSpPr>
          <p:cNvPr id="4" name="Footer Placeholder 3"/>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If you are not the intended recipient, please destroy all copies of the original message.</a:t>
            </a:r>
          </a:p>
        </p:txBody>
      </p:sp>
    </p:spTree>
    <p:extLst>
      <p:ext uri="{BB962C8B-B14F-4D97-AF65-F5344CB8AC3E}">
        <p14:creationId xmlns:p14="http://schemas.microsoft.com/office/powerpoint/2010/main" val="670379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Summary</a:t>
            </a:r>
          </a:p>
        </p:txBody>
      </p:sp>
      <p:pic>
        <p:nvPicPr>
          <p:cNvPr id="5" name="Content Placeholder 4"/>
          <p:cNvPicPr>
            <a:picLocks noGrp="1"/>
          </p:cNvPicPr>
          <p:nvPr>
            <p:ph idx="1"/>
          </p:nvPr>
        </p:nvPicPr>
        <p:blipFill>
          <a:blip r:embed="rId3"/>
          <a:stretch>
            <a:fillRect/>
          </a:stretch>
        </p:blipFill>
        <p:spPr>
          <a:xfrm>
            <a:off x="2292350" y="2084833"/>
            <a:ext cx="7289800" cy="4062823"/>
          </a:xfrm>
          <a:prstGeom prst="rect">
            <a:avLst/>
          </a:prstGeom>
        </p:spPr>
      </p:pic>
      <p:sp>
        <p:nvSpPr>
          <p:cNvPr id="3" name="Footer Placeholder 2"/>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If you are not the intended recipient, please destroy all copies of the original message.</a:t>
            </a:r>
            <a:endParaRPr lang="en-US" dirty="0"/>
          </a:p>
        </p:txBody>
      </p:sp>
    </p:spTree>
    <p:extLst>
      <p:ext uri="{BB962C8B-B14F-4D97-AF65-F5344CB8AC3E}">
        <p14:creationId xmlns:p14="http://schemas.microsoft.com/office/powerpoint/2010/main" val="1244531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Confirmation</a:t>
            </a:r>
          </a:p>
        </p:txBody>
      </p:sp>
      <p:pic>
        <p:nvPicPr>
          <p:cNvPr id="5" name="Content Placeholder 4"/>
          <p:cNvPicPr>
            <a:picLocks noGrp="1"/>
          </p:cNvPicPr>
          <p:nvPr>
            <p:ph idx="1"/>
          </p:nvPr>
        </p:nvPicPr>
        <p:blipFill>
          <a:blip r:embed="rId3"/>
          <a:stretch>
            <a:fillRect/>
          </a:stretch>
        </p:blipFill>
        <p:spPr>
          <a:xfrm>
            <a:off x="2292350" y="1955410"/>
            <a:ext cx="7289800" cy="4192207"/>
          </a:xfrm>
          <a:prstGeom prst="rect">
            <a:avLst/>
          </a:prstGeom>
        </p:spPr>
      </p:pic>
      <p:sp>
        <p:nvSpPr>
          <p:cNvPr id="3" name="Footer Placeholder 2"/>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If you are not the intended recipient, please destroy all copies of the original message.</a:t>
            </a:r>
          </a:p>
        </p:txBody>
      </p:sp>
    </p:spTree>
    <p:extLst>
      <p:ext uri="{BB962C8B-B14F-4D97-AF65-F5344CB8AC3E}">
        <p14:creationId xmlns:p14="http://schemas.microsoft.com/office/powerpoint/2010/main" val="505534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Register</a:t>
            </a:r>
          </a:p>
        </p:txBody>
      </p:sp>
      <p:pic>
        <p:nvPicPr>
          <p:cNvPr id="6" name="Content Placeholder 5"/>
          <p:cNvPicPr>
            <a:picLocks noGrp="1" noChangeAspect="1"/>
          </p:cNvPicPr>
          <p:nvPr>
            <p:ph sz="half" idx="1"/>
          </p:nvPr>
        </p:nvPicPr>
        <p:blipFill>
          <a:blip r:embed="rId2"/>
          <a:stretch>
            <a:fillRect/>
          </a:stretch>
        </p:blipFill>
        <p:spPr>
          <a:xfrm>
            <a:off x="2234348" y="2084832"/>
            <a:ext cx="4142598" cy="4383278"/>
          </a:xfrm>
          <a:prstGeom prst="rect">
            <a:avLst/>
          </a:prstGeom>
        </p:spPr>
      </p:pic>
      <p:sp>
        <p:nvSpPr>
          <p:cNvPr id="3" name="Content Placeholder 2"/>
          <p:cNvSpPr>
            <a:spLocks noGrp="1"/>
          </p:cNvSpPr>
          <p:nvPr>
            <p:ph sz="half" idx="2"/>
          </p:nvPr>
        </p:nvSpPr>
        <p:spPr>
          <a:xfrm>
            <a:off x="7545788" y="2286000"/>
            <a:ext cx="3198412" cy="4023360"/>
          </a:xfrm>
        </p:spPr>
        <p:txBody>
          <a:bodyPr anchor="ctr"/>
          <a:lstStyle/>
          <a:p>
            <a:pPr>
              <a:buFont typeface="Wingdings" panose="05000000000000000000" pitchFamily="2" charset="2"/>
              <a:buChar char="§"/>
            </a:pPr>
            <a:r>
              <a:rPr lang="en-US" dirty="0"/>
              <a:t>Log in at </a:t>
            </a:r>
            <a:r>
              <a:rPr lang="en-US" dirty="0">
                <a:hlinkClick r:id="rId3"/>
              </a:rPr>
              <a:t>www.neheritagehealth.com</a:t>
            </a:r>
            <a:endParaRPr lang="en-US" dirty="0"/>
          </a:p>
          <a:p>
            <a:pPr>
              <a:buFont typeface="Wingdings" panose="05000000000000000000" pitchFamily="2" charset="2"/>
              <a:buChar char="§"/>
            </a:pPr>
            <a:r>
              <a:rPr lang="en-US" dirty="0"/>
              <a:t>Select </a:t>
            </a:r>
          </a:p>
          <a:p>
            <a:pPr>
              <a:buFont typeface="Wingdings" panose="05000000000000000000" pitchFamily="2" charset="2"/>
              <a:buChar char="§"/>
            </a:pPr>
            <a:r>
              <a:rPr lang="en-US" dirty="0"/>
              <a:t>Select</a:t>
            </a:r>
          </a:p>
          <a:p>
            <a:pPr>
              <a:buFont typeface="Wingdings" panose="05000000000000000000" pitchFamily="2" charset="2"/>
              <a:buChar char="§"/>
            </a:pPr>
            <a:r>
              <a:rPr lang="en-US" dirty="0"/>
              <a:t>Register as a new user</a:t>
            </a:r>
          </a:p>
        </p:txBody>
      </p:sp>
      <p:pic>
        <p:nvPicPr>
          <p:cNvPr id="4" name="Picture 3"/>
          <p:cNvPicPr>
            <a:picLocks noChangeAspect="1"/>
          </p:cNvPicPr>
          <p:nvPr/>
        </p:nvPicPr>
        <p:blipFill>
          <a:blip r:embed="rId4"/>
          <a:stretch>
            <a:fillRect/>
          </a:stretch>
        </p:blipFill>
        <p:spPr>
          <a:xfrm>
            <a:off x="8535261" y="4107806"/>
            <a:ext cx="1219466" cy="241696"/>
          </a:xfrm>
          <a:prstGeom prst="rect">
            <a:avLst/>
          </a:prstGeom>
        </p:spPr>
      </p:pic>
      <p:pic>
        <p:nvPicPr>
          <p:cNvPr id="5" name="Picture 4"/>
          <p:cNvPicPr>
            <a:picLocks noChangeAspect="1"/>
          </p:cNvPicPr>
          <p:nvPr/>
        </p:nvPicPr>
        <p:blipFill>
          <a:blip r:embed="rId5"/>
          <a:stretch>
            <a:fillRect/>
          </a:stretch>
        </p:blipFill>
        <p:spPr>
          <a:xfrm>
            <a:off x="8535261" y="4443606"/>
            <a:ext cx="1809750" cy="590550"/>
          </a:xfrm>
          <a:prstGeom prst="rect">
            <a:avLst/>
          </a:prstGeom>
        </p:spPr>
      </p:pic>
      <p:sp>
        <p:nvSpPr>
          <p:cNvPr id="7" name="Footer Placeholder 6"/>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If you are not the intended recipient, please destroy all copies of the original message.</a:t>
            </a:r>
          </a:p>
        </p:txBody>
      </p:sp>
    </p:spTree>
    <p:extLst>
      <p:ext uri="{BB962C8B-B14F-4D97-AF65-F5344CB8AC3E}">
        <p14:creationId xmlns:p14="http://schemas.microsoft.com/office/powerpoint/2010/main" val="673410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Live Chat</a:t>
            </a:r>
          </a:p>
        </p:txBody>
      </p:sp>
      <p:pic>
        <p:nvPicPr>
          <p:cNvPr id="4" name="Content Placeholder 3"/>
          <p:cNvPicPr>
            <a:picLocks noGrp="1" noChangeAspect="1"/>
          </p:cNvPicPr>
          <p:nvPr>
            <p:ph idx="1"/>
          </p:nvPr>
        </p:nvPicPr>
        <p:blipFill>
          <a:blip r:embed="rId2"/>
          <a:stretch>
            <a:fillRect/>
          </a:stretch>
        </p:blipFill>
        <p:spPr>
          <a:xfrm>
            <a:off x="5981350" y="495933"/>
            <a:ext cx="1417739" cy="6112545"/>
          </a:xfrm>
          <a:prstGeom prst="rect">
            <a:avLst/>
          </a:prstGeom>
        </p:spPr>
      </p:pic>
      <p:sp>
        <p:nvSpPr>
          <p:cNvPr id="3" name="Text Placeholder 2"/>
          <p:cNvSpPr>
            <a:spLocks noGrp="1"/>
          </p:cNvSpPr>
          <p:nvPr>
            <p:ph type="body" sz="half" idx="2"/>
          </p:nvPr>
        </p:nvSpPr>
        <p:spPr/>
        <p:txBody>
          <a:bodyPr>
            <a:normAutofit/>
          </a:bodyPr>
          <a:lstStyle/>
          <a:p>
            <a:r>
              <a:rPr lang="en-US" sz="2800" dirty="0"/>
              <a:t>Live Chat can be initiated by clicking the live chat icon on the bottom left corner of the member page</a:t>
            </a:r>
          </a:p>
          <a:p>
            <a:endParaRPr lang="en-US" sz="2800" dirty="0"/>
          </a:p>
        </p:txBody>
      </p:sp>
      <p:pic>
        <p:nvPicPr>
          <p:cNvPr id="5" name="Picture 4"/>
          <p:cNvPicPr>
            <a:picLocks noChangeAspect="1"/>
          </p:cNvPicPr>
          <p:nvPr/>
        </p:nvPicPr>
        <p:blipFill rotWithShape="1">
          <a:blip r:embed="rId3"/>
          <a:srcRect t="3398" r="1489"/>
          <a:stretch/>
        </p:blipFill>
        <p:spPr>
          <a:xfrm>
            <a:off x="7399089" y="2168982"/>
            <a:ext cx="3540155" cy="4439496"/>
          </a:xfrm>
          <a:prstGeom prst="rect">
            <a:avLst/>
          </a:prstGeom>
        </p:spPr>
      </p:pic>
      <p:sp>
        <p:nvSpPr>
          <p:cNvPr id="6" name="Footer Placeholder 5"/>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If you are not the intended recipient, please destroy all copies of the original message.</a:t>
            </a:r>
          </a:p>
        </p:txBody>
      </p:sp>
    </p:spTree>
    <p:extLst>
      <p:ext uri="{BB962C8B-B14F-4D97-AF65-F5344CB8AC3E}">
        <p14:creationId xmlns:p14="http://schemas.microsoft.com/office/powerpoint/2010/main" val="2088843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Enroll: Phone</a:t>
            </a:r>
          </a:p>
        </p:txBody>
      </p:sp>
      <p:sp>
        <p:nvSpPr>
          <p:cNvPr id="3" name="Content Placeholder 2"/>
          <p:cNvSpPr>
            <a:spLocks noGrp="1"/>
          </p:cNvSpPr>
          <p:nvPr>
            <p:ph sz="half" idx="1"/>
          </p:nvPr>
        </p:nvSpPr>
        <p:spPr/>
        <p:txBody>
          <a:bodyPr>
            <a:noAutofit/>
          </a:bodyPr>
          <a:lstStyle/>
          <a:p>
            <a:pPr marL="0" indent="0">
              <a:buNone/>
            </a:pPr>
            <a:r>
              <a:rPr lang="en-US" sz="2000" dirty="0"/>
              <a:t>IVR (automatic enrollment)</a:t>
            </a:r>
          </a:p>
          <a:p>
            <a:pPr marL="365760" indent="-365760">
              <a:lnSpc>
                <a:spcPct val="100000"/>
              </a:lnSpc>
              <a:spcBef>
                <a:spcPts val="0"/>
              </a:spcBef>
              <a:spcAft>
                <a:spcPts val="0"/>
              </a:spcAft>
              <a:buFont typeface="Wingdings" panose="05000000000000000000" pitchFamily="2" charset="2"/>
              <a:buChar char="§"/>
            </a:pPr>
            <a:r>
              <a:rPr lang="en-US" sz="2000" dirty="0"/>
              <a:t>1-888-255-2605 and select prompt #3</a:t>
            </a:r>
          </a:p>
          <a:p>
            <a:pPr marL="365760" indent="-365760">
              <a:lnSpc>
                <a:spcPct val="100000"/>
              </a:lnSpc>
              <a:spcBef>
                <a:spcPts val="0"/>
              </a:spcBef>
              <a:spcAft>
                <a:spcPts val="0"/>
              </a:spcAft>
              <a:buFont typeface="Wingdings" panose="05000000000000000000" pitchFamily="2" charset="2"/>
              <a:buChar char="§"/>
            </a:pPr>
            <a:r>
              <a:rPr lang="en-US" sz="2000" dirty="0"/>
              <a:t> Information you will need</a:t>
            </a:r>
          </a:p>
          <a:p>
            <a:pPr marL="548640" lvl="2" indent="-365760">
              <a:lnSpc>
                <a:spcPct val="100000"/>
              </a:lnSpc>
              <a:spcBef>
                <a:spcPts val="0"/>
              </a:spcBef>
              <a:spcAft>
                <a:spcPts val="0"/>
              </a:spcAft>
              <a:buFont typeface="Wingdings" panose="05000000000000000000" pitchFamily="2" charset="2"/>
              <a:buChar char="§"/>
            </a:pPr>
            <a:r>
              <a:rPr lang="en-US" sz="2000" dirty="0"/>
              <a:t>date of birth (2digit month/day and 4digit year) then, press #</a:t>
            </a:r>
          </a:p>
          <a:p>
            <a:pPr marL="548640" lvl="2" indent="-365760">
              <a:lnSpc>
                <a:spcPct val="100000"/>
              </a:lnSpc>
              <a:spcBef>
                <a:spcPts val="0"/>
              </a:spcBef>
              <a:spcAft>
                <a:spcPts val="0"/>
              </a:spcAft>
              <a:buFont typeface="Wingdings" panose="05000000000000000000" pitchFamily="2" charset="2"/>
              <a:buChar char="§"/>
            </a:pPr>
            <a:r>
              <a:rPr lang="en-US" sz="2000" dirty="0"/>
              <a:t>last 4 of SS then, press #</a:t>
            </a:r>
          </a:p>
          <a:p>
            <a:pPr marL="548640" lvl="2" indent="-365760">
              <a:lnSpc>
                <a:spcPct val="100000"/>
              </a:lnSpc>
              <a:spcBef>
                <a:spcPts val="0"/>
              </a:spcBef>
              <a:spcAft>
                <a:spcPts val="0"/>
              </a:spcAft>
              <a:buFont typeface="Wingdings" panose="05000000000000000000" pitchFamily="2" charset="2"/>
              <a:buChar char="§"/>
            </a:pPr>
            <a:r>
              <a:rPr lang="en-US" sz="2000" dirty="0"/>
              <a:t>4digit PIN then, press #</a:t>
            </a:r>
          </a:p>
          <a:p>
            <a:pPr marL="365760" lvl="1" indent="-365760">
              <a:lnSpc>
                <a:spcPct val="100000"/>
              </a:lnSpc>
              <a:spcBef>
                <a:spcPts val="0"/>
              </a:spcBef>
              <a:spcAft>
                <a:spcPts val="0"/>
              </a:spcAft>
              <a:buFont typeface="Wingdings" panose="05000000000000000000" pitchFamily="2" charset="2"/>
              <a:buChar char="§"/>
            </a:pPr>
            <a:r>
              <a:rPr lang="en-US" sz="2000" dirty="0"/>
              <a:t>Select 1, 2 or 3 for plan (they are listed in different order with each call)</a:t>
            </a:r>
          </a:p>
          <a:p>
            <a:pPr marL="365760" lvl="1" indent="-365760">
              <a:lnSpc>
                <a:spcPct val="100000"/>
              </a:lnSpc>
              <a:spcBef>
                <a:spcPts val="0"/>
              </a:spcBef>
              <a:spcAft>
                <a:spcPts val="0"/>
              </a:spcAft>
              <a:buFont typeface="Wingdings" panose="05000000000000000000" pitchFamily="2" charset="2"/>
              <a:buChar char="§"/>
            </a:pPr>
            <a:r>
              <a:rPr lang="en-US" sz="2000" dirty="0"/>
              <a:t>System will repeat back the name of the plan selected</a:t>
            </a:r>
          </a:p>
          <a:p>
            <a:pPr marL="512064" lvl="3" indent="-365760">
              <a:lnSpc>
                <a:spcPct val="100000"/>
              </a:lnSpc>
              <a:spcBef>
                <a:spcPts val="0"/>
              </a:spcBef>
              <a:spcAft>
                <a:spcPts val="0"/>
              </a:spcAft>
              <a:buFont typeface="Wingdings" panose="05000000000000000000" pitchFamily="2" charset="2"/>
              <a:buChar char="§"/>
            </a:pPr>
            <a:r>
              <a:rPr lang="en-US" sz="2000" dirty="0"/>
              <a:t>If correct, press 1 </a:t>
            </a:r>
          </a:p>
          <a:p>
            <a:pPr marL="512064" lvl="3" indent="-365760">
              <a:lnSpc>
                <a:spcPct val="100000"/>
              </a:lnSpc>
              <a:spcBef>
                <a:spcPts val="0"/>
              </a:spcBef>
              <a:spcAft>
                <a:spcPts val="0"/>
              </a:spcAft>
              <a:buFont typeface="Wingdings" panose="05000000000000000000" pitchFamily="2" charset="2"/>
              <a:buChar char="§"/>
            </a:pPr>
            <a:r>
              <a:rPr lang="en-US" sz="2000" dirty="0"/>
              <a:t>To make a different selection, press 2</a:t>
            </a:r>
          </a:p>
        </p:txBody>
      </p:sp>
      <p:sp>
        <p:nvSpPr>
          <p:cNvPr id="6" name="Content Placeholder 5"/>
          <p:cNvSpPr>
            <a:spLocks noGrp="1"/>
          </p:cNvSpPr>
          <p:nvPr>
            <p:ph sz="half" idx="2"/>
          </p:nvPr>
        </p:nvSpPr>
        <p:spPr/>
        <p:txBody>
          <a:bodyPr>
            <a:noAutofit/>
          </a:bodyPr>
          <a:lstStyle/>
          <a:p>
            <a:pPr>
              <a:lnSpc>
                <a:spcPct val="120000"/>
              </a:lnSpc>
              <a:spcBef>
                <a:spcPts val="0"/>
              </a:spcBef>
              <a:spcAft>
                <a:spcPts val="0"/>
              </a:spcAft>
            </a:pPr>
            <a:r>
              <a:rPr lang="en-US" sz="2000" dirty="0"/>
              <a:t>Choice Counselor</a:t>
            </a:r>
          </a:p>
          <a:p>
            <a:pPr marL="365760" indent="-365760">
              <a:lnSpc>
                <a:spcPct val="120000"/>
              </a:lnSpc>
              <a:spcBef>
                <a:spcPts val="0"/>
              </a:spcBef>
              <a:spcAft>
                <a:spcPts val="0"/>
              </a:spcAft>
              <a:buFont typeface="Wingdings" panose="05000000000000000000" pitchFamily="2" charset="2"/>
              <a:buChar char="§"/>
            </a:pPr>
            <a:r>
              <a:rPr lang="en-US" sz="1800" dirty="0"/>
              <a:t>1-888-255-2605 and select prompt #2</a:t>
            </a:r>
          </a:p>
          <a:p>
            <a:pPr marL="365760" indent="-365760">
              <a:lnSpc>
                <a:spcPct val="120000"/>
              </a:lnSpc>
              <a:spcBef>
                <a:spcPts val="0"/>
              </a:spcBef>
              <a:spcAft>
                <a:spcPts val="0"/>
              </a:spcAft>
              <a:buFont typeface="Wingdings" panose="05000000000000000000" pitchFamily="2" charset="2"/>
              <a:buChar char="§"/>
            </a:pPr>
            <a:r>
              <a:rPr lang="en-US" sz="1600" dirty="0"/>
              <a:t>Verify identity</a:t>
            </a:r>
          </a:p>
          <a:p>
            <a:pPr marL="548640" lvl="2" indent="-365760">
              <a:lnSpc>
                <a:spcPct val="120000"/>
              </a:lnSpc>
              <a:spcBef>
                <a:spcPts val="0"/>
              </a:spcBef>
              <a:spcAft>
                <a:spcPts val="0"/>
              </a:spcAft>
              <a:buFont typeface="Wingdings" panose="05000000000000000000" pitchFamily="2" charset="2"/>
              <a:buChar char="§"/>
            </a:pPr>
            <a:r>
              <a:rPr lang="en-US" sz="1600" dirty="0"/>
              <a:t>Member name </a:t>
            </a:r>
          </a:p>
          <a:p>
            <a:pPr marL="548640" lvl="2" indent="-365760">
              <a:lnSpc>
                <a:spcPct val="120000"/>
              </a:lnSpc>
              <a:spcBef>
                <a:spcPts val="0"/>
              </a:spcBef>
              <a:spcAft>
                <a:spcPts val="0"/>
              </a:spcAft>
              <a:buFont typeface="Wingdings" panose="05000000000000000000" pitchFamily="2" charset="2"/>
              <a:buChar char="§"/>
            </a:pPr>
            <a:r>
              <a:rPr lang="en-US" sz="1600" dirty="0"/>
              <a:t>3 of 5 identifiers: address, PIN, DOB, SSN, Medicaid ID #</a:t>
            </a:r>
          </a:p>
          <a:p>
            <a:pPr marL="365760" indent="-365760">
              <a:lnSpc>
                <a:spcPct val="120000"/>
              </a:lnSpc>
              <a:spcBef>
                <a:spcPts val="0"/>
              </a:spcBef>
              <a:spcAft>
                <a:spcPts val="0"/>
              </a:spcAft>
              <a:buFont typeface="Wingdings" panose="05000000000000000000" pitchFamily="2" charset="2"/>
              <a:buChar char="§"/>
            </a:pPr>
            <a:r>
              <a:rPr lang="en-US" sz="1600" dirty="0"/>
              <a:t>If member wants someone else to assist with process, member must give verbal permission for this one call </a:t>
            </a:r>
          </a:p>
          <a:p>
            <a:pPr marL="365760" indent="-365760">
              <a:lnSpc>
                <a:spcPct val="120000"/>
              </a:lnSpc>
              <a:spcBef>
                <a:spcPts val="0"/>
              </a:spcBef>
              <a:spcAft>
                <a:spcPts val="0"/>
              </a:spcAft>
              <a:buFont typeface="Wingdings" panose="05000000000000000000" pitchFamily="2" charset="2"/>
              <a:buChar char="§"/>
            </a:pPr>
            <a:r>
              <a:rPr lang="en-US" sz="1600" dirty="0"/>
              <a:t>If member is unable to speak for themselves, must have the authorized representative form completed (guardian, POA, etc.)  </a:t>
            </a:r>
          </a:p>
          <a:p>
            <a:pPr marL="365760" indent="-365760">
              <a:lnSpc>
                <a:spcPct val="120000"/>
              </a:lnSpc>
              <a:spcBef>
                <a:spcPts val="0"/>
              </a:spcBef>
              <a:spcAft>
                <a:spcPts val="0"/>
              </a:spcAft>
              <a:buFont typeface="Wingdings" panose="05000000000000000000" pitchFamily="2" charset="2"/>
              <a:buChar char="§"/>
            </a:pPr>
            <a:r>
              <a:rPr lang="en-US" sz="1600" dirty="0"/>
              <a:t>Once verified, call center choice counselors will assist with making selection of plan</a:t>
            </a:r>
          </a:p>
        </p:txBody>
      </p:sp>
      <p:sp>
        <p:nvSpPr>
          <p:cNvPr id="4" name="Footer Placeholder 3"/>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If you are not the intended recipient, please destroy all copies of the original message.</a:t>
            </a:r>
          </a:p>
        </p:txBody>
      </p:sp>
    </p:spTree>
    <p:extLst>
      <p:ext uri="{BB962C8B-B14F-4D97-AF65-F5344CB8AC3E}">
        <p14:creationId xmlns:p14="http://schemas.microsoft.com/office/powerpoint/2010/main" val="2746941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 by Mail &amp; Fax</a:t>
            </a:r>
          </a:p>
        </p:txBody>
      </p:sp>
      <p:sp>
        <p:nvSpPr>
          <p:cNvPr id="3" name="Content Placeholder 2"/>
          <p:cNvSpPr>
            <a:spLocks noGrp="1"/>
          </p:cNvSpPr>
          <p:nvPr>
            <p:ph sz="half" idx="1"/>
          </p:nvPr>
        </p:nvSpPr>
        <p:spPr/>
        <p:txBody>
          <a:bodyPr/>
          <a:lstStyle/>
          <a:p>
            <a:pPr marL="0" indent="0">
              <a:buNone/>
            </a:pPr>
            <a:r>
              <a:rPr lang="en-US" dirty="0"/>
              <a:t>Mail</a:t>
            </a:r>
          </a:p>
          <a:p>
            <a:pPr>
              <a:buFont typeface="Wingdings" panose="05000000000000000000" pitchFamily="2" charset="2"/>
              <a:buChar char="§"/>
            </a:pPr>
            <a:r>
              <a:rPr lang="en-US" dirty="0"/>
              <a:t>Complete Plan selection form (head of household or member 19 or older for self)</a:t>
            </a:r>
          </a:p>
          <a:p>
            <a:pPr>
              <a:buFont typeface="Wingdings" panose="05000000000000000000" pitchFamily="2" charset="2"/>
              <a:buChar char="§"/>
            </a:pPr>
            <a:r>
              <a:rPr lang="en-US" dirty="0"/>
              <a:t>Mail form to Heritage Health 9370 McKnight Road Suite #300 Pittsburgh, PA 15237</a:t>
            </a:r>
          </a:p>
          <a:p>
            <a:endParaRPr lang="en-US" dirty="0"/>
          </a:p>
        </p:txBody>
      </p:sp>
      <p:sp>
        <p:nvSpPr>
          <p:cNvPr id="4" name="Content Placeholder 3"/>
          <p:cNvSpPr>
            <a:spLocks noGrp="1"/>
          </p:cNvSpPr>
          <p:nvPr>
            <p:ph sz="half" idx="2"/>
          </p:nvPr>
        </p:nvSpPr>
        <p:spPr/>
        <p:txBody>
          <a:bodyPr/>
          <a:lstStyle/>
          <a:p>
            <a:r>
              <a:rPr lang="en-US" dirty="0"/>
              <a:t>Fax</a:t>
            </a:r>
          </a:p>
          <a:p>
            <a:pPr>
              <a:buFont typeface="Wingdings" panose="05000000000000000000" pitchFamily="2" charset="2"/>
              <a:buChar char="§"/>
            </a:pPr>
            <a:r>
              <a:rPr lang="en-US" dirty="0"/>
              <a:t>Complete Plan selection form (head of household or member 19 or older for self)</a:t>
            </a:r>
          </a:p>
          <a:p>
            <a:pPr>
              <a:buFont typeface="Wingdings" panose="05000000000000000000" pitchFamily="2" charset="2"/>
              <a:buChar char="§"/>
            </a:pPr>
            <a:r>
              <a:rPr lang="en-US" sz="2000" dirty="0"/>
              <a:t>Fax enrollment form to 1-800-852-6311</a:t>
            </a:r>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If you are not the intended recipient, please destroy all copies of the original message.</a:t>
            </a:r>
          </a:p>
        </p:txBody>
      </p:sp>
    </p:spTree>
    <p:extLst>
      <p:ext uri="{BB962C8B-B14F-4D97-AF65-F5344CB8AC3E}">
        <p14:creationId xmlns:p14="http://schemas.microsoft.com/office/powerpoint/2010/main" val="3411066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don’t hesitate to contact us</a:t>
            </a:r>
          </a:p>
        </p:txBody>
      </p:sp>
      <p:pic>
        <p:nvPicPr>
          <p:cNvPr id="5" name="Content Placeholder 4"/>
          <p:cNvPicPr>
            <a:picLocks noGrp="1" noChangeAspect="1"/>
          </p:cNvPicPr>
          <p:nvPr>
            <p:ph sz="half" idx="1"/>
          </p:nvPr>
        </p:nvPicPr>
        <p:blipFill>
          <a:blip r:embed="rId2"/>
          <a:stretch>
            <a:fillRect/>
          </a:stretch>
        </p:blipFill>
        <p:spPr>
          <a:xfrm>
            <a:off x="2292097" y="3203759"/>
            <a:ext cx="3583299" cy="1029727"/>
          </a:xfrm>
        </p:spPr>
      </p:pic>
      <p:sp>
        <p:nvSpPr>
          <p:cNvPr id="6" name="Content Placeholder 5"/>
          <p:cNvSpPr>
            <a:spLocks noGrp="1"/>
          </p:cNvSpPr>
          <p:nvPr>
            <p:ph sz="half" idx="2"/>
          </p:nvPr>
        </p:nvSpPr>
        <p:spPr>
          <a:xfrm>
            <a:off x="6015990" y="2084831"/>
            <a:ext cx="3566160" cy="3267580"/>
          </a:xfrm>
        </p:spPr>
        <p:txBody>
          <a:bodyPr anchor="ctr">
            <a:normAutofit/>
          </a:bodyPr>
          <a:lstStyle/>
          <a:p>
            <a:pPr>
              <a:lnSpc>
                <a:spcPct val="100000"/>
              </a:lnSpc>
              <a:spcAft>
                <a:spcPts val="0"/>
              </a:spcAft>
            </a:pPr>
            <a:r>
              <a:rPr lang="en-US" b="1" dirty="0"/>
              <a:t>Heritage Health Call Center</a:t>
            </a:r>
            <a:endParaRPr lang="en-US" dirty="0"/>
          </a:p>
          <a:p>
            <a:pPr>
              <a:spcBef>
                <a:spcPts val="0"/>
              </a:spcBef>
            </a:pPr>
            <a:r>
              <a:rPr lang="en-US" dirty="0"/>
              <a:t>       1-888-255-2605</a:t>
            </a:r>
          </a:p>
          <a:p>
            <a:pPr>
              <a:spcBef>
                <a:spcPts val="0"/>
              </a:spcBef>
            </a:pPr>
            <a:r>
              <a:rPr lang="en-US" dirty="0"/>
              <a:t>       TTY/TTD: 711</a:t>
            </a:r>
          </a:p>
          <a:p>
            <a:r>
              <a:rPr lang="en-US" sz="2400" dirty="0"/>
              <a:t>www.neheritagehealth.com</a:t>
            </a:r>
          </a:p>
        </p:txBody>
      </p:sp>
      <p:sp>
        <p:nvSpPr>
          <p:cNvPr id="3" name="Footer Placeholder 2"/>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If you are not the intended recipient, please destroy all copies of the original message.</a:t>
            </a:r>
            <a:endParaRPr lang="en-US" dirty="0"/>
          </a:p>
        </p:txBody>
      </p:sp>
    </p:spTree>
    <p:extLst>
      <p:ext uri="{BB962C8B-B14F-4D97-AF65-F5344CB8AC3E}">
        <p14:creationId xmlns:p14="http://schemas.microsoft.com/office/powerpoint/2010/main" val="1405888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a:t>
            </a:r>
          </a:p>
        </p:txBody>
      </p:sp>
      <p:pic>
        <p:nvPicPr>
          <p:cNvPr id="4" name="Content Placeholder 3"/>
          <p:cNvPicPr>
            <a:picLocks noGrp="1" noChangeAspect="1"/>
          </p:cNvPicPr>
          <p:nvPr>
            <p:ph sz="half" idx="1"/>
          </p:nvPr>
        </p:nvPicPr>
        <p:blipFill rotWithShape="1">
          <a:blip r:embed="rId2"/>
          <a:srcRect l="24722" r="16551"/>
          <a:stretch/>
        </p:blipFill>
        <p:spPr>
          <a:xfrm>
            <a:off x="2496710" y="2023645"/>
            <a:ext cx="3498574" cy="4539775"/>
          </a:xfrm>
          <a:prstGeom prst="rect">
            <a:avLst/>
          </a:prstGeom>
        </p:spPr>
      </p:pic>
      <p:sp>
        <p:nvSpPr>
          <p:cNvPr id="3" name="Content Placeholder 2"/>
          <p:cNvSpPr>
            <a:spLocks noGrp="1"/>
          </p:cNvSpPr>
          <p:nvPr>
            <p:ph sz="half" idx="2"/>
          </p:nvPr>
        </p:nvSpPr>
        <p:spPr>
          <a:xfrm>
            <a:off x="6718852" y="2286000"/>
            <a:ext cx="4025348" cy="4023360"/>
          </a:xfrm>
        </p:spPr>
        <p:txBody>
          <a:bodyPr anchor="ctr"/>
          <a:lstStyle/>
          <a:p>
            <a:r>
              <a:rPr lang="en-US" dirty="0"/>
              <a:t>Provide identity verification data</a:t>
            </a:r>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If you are not the intended recipient, please destroy all copies of the original message.</a:t>
            </a:r>
          </a:p>
        </p:txBody>
      </p:sp>
    </p:spTree>
    <p:extLst>
      <p:ext uri="{BB962C8B-B14F-4D97-AF65-F5344CB8AC3E}">
        <p14:creationId xmlns:p14="http://schemas.microsoft.com/office/powerpoint/2010/main" val="2444902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an Account</a:t>
            </a:r>
          </a:p>
        </p:txBody>
      </p:sp>
      <p:pic>
        <p:nvPicPr>
          <p:cNvPr id="4" name="Content Placeholder 3"/>
          <p:cNvPicPr>
            <a:picLocks noGrp="1" noChangeAspect="1"/>
          </p:cNvPicPr>
          <p:nvPr>
            <p:ph sz="half" idx="1"/>
          </p:nvPr>
        </p:nvPicPr>
        <p:blipFill>
          <a:blip r:embed="rId2"/>
          <a:stretch>
            <a:fillRect/>
          </a:stretch>
        </p:blipFill>
        <p:spPr>
          <a:xfrm>
            <a:off x="1349882" y="1644700"/>
            <a:ext cx="4756720" cy="4664026"/>
          </a:xfrm>
          <a:prstGeom prst="rect">
            <a:avLst/>
          </a:prstGeom>
        </p:spPr>
      </p:pic>
      <p:sp>
        <p:nvSpPr>
          <p:cNvPr id="3" name="Content Placeholder 2"/>
          <p:cNvSpPr>
            <a:spLocks noGrp="1"/>
          </p:cNvSpPr>
          <p:nvPr>
            <p:ph sz="half" idx="2"/>
          </p:nvPr>
        </p:nvSpPr>
        <p:spPr>
          <a:xfrm>
            <a:off x="6742706" y="2286000"/>
            <a:ext cx="4001494" cy="4023360"/>
          </a:xfrm>
        </p:spPr>
        <p:txBody>
          <a:bodyPr anchor="ctr"/>
          <a:lstStyle/>
          <a:p>
            <a:r>
              <a:rPr lang="en-US" dirty="0"/>
              <a:t>Only if you are the head of household or verified as 19 years or older</a:t>
            </a:r>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If you are not the intended recipient, please destroy all copies of the original message.</a:t>
            </a:r>
          </a:p>
        </p:txBody>
      </p:sp>
    </p:spTree>
    <p:extLst>
      <p:ext uri="{BB962C8B-B14F-4D97-AF65-F5344CB8AC3E}">
        <p14:creationId xmlns:p14="http://schemas.microsoft.com/office/powerpoint/2010/main" val="4173648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Requirements</a:t>
            </a:r>
          </a:p>
        </p:txBody>
      </p:sp>
      <p:pic>
        <p:nvPicPr>
          <p:cNvPr id="4" name="Content Placeholder 3"/>
          <p:cNvPicPr>
            <a:picLocks noGrp="1" noChangeAspect="1"/>
          </p:cNvPicPr>
          <p:nvPr>
            <p:ph sz="half" idx="1"/>
          </p:nvPr>
        </p:nvPicPr>
        <p:blipFill>
          <a:blip r:embed="rId2"/>
          <a:stretch>
            <a:fillRect/>
          </a:stretch>
        </p:blipFill>
        <p:spPr>
          <a:xfrm>
            <a:off x="1597928" y="2286000"/>
            <a:ext cx="3606581" cy="4022725"/>
          </a:xfrm>
          <a:prstGeom prst="rect">
            <a:avLst/>
          </a:prstGeom>
        </p:spPr>
      </p:pic>
      <p:sp>
        <p:nvSpPr>
          <p:cNvPr id="3" name="Content Placeholder 2"/>
          <p:cNvSpPr>
            <a:spLocks noGrp="1"/>
          </p:cNvSpPr>
          <p:nvPr>
            <p:ph sz="half" idx="2"/>
          </p:nvPr>
        </p:nvSpPr>
        <p:spPr/>
        <p:txBody>
          <a:bodyPr anchor="ctr"/>
          <a:lstStyle/>
          <a:p>
            <a:pPr>
              <a:buFont typeface="Wingdings" panose="05000000000000000000" pitchFamily="2" charset="2"/>
              <a:buChar char="§"/>
            </a:pPr>
            <a:r>
              <a:rPr lang="en-US" dirty="0"/>
              <a:t>Read the Member Rights, Responsibilities, and Privacy Policy </a:t>
            </a:r>
          </a:p>
          <a:p>
            <a:pPr>
              <a:buFont typeface="Wingdings" panose="05000000000000000000" pitchFamily="2" charset="2"/>
              <a:buChar char="§"/>
            </a:pPr>
            <a:r>
              <a:rPr lang="en-US" dirty="0"/>
              <a:t>Electronic signature is required</a:t>
            </a:r>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If you are not the intended recipient, please destroy all copies of the original message.</a:t>
            </a:r>
          </a:p>
        </p:txBody>
      </p:sp>
    </p:spTree>
    <p:extLst>
      <p:ext uri="{BB962C8B-B14F-4D97-AF65-F5344CB8AC3E}">
        <p14:creationId xmlns:p14="http://schemas.microsoft.com/office/powerpoint/2010/main" val="2692438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Registration Confirmation</a:t>
            </a:r>
          </a:p>
        </p:txBody>
      </p:sp>
      <p:pic>
        <p:nvPicPr>
          <p:cNvPr id="4" name="Content Placeholder 3"/>
          <p:cNvPicPr>
            <a:picLocks noGrp="1" noChangeAspect="1"/>
          </p:cNvPicPr>
          <p:nvPr>
            <p:ph idx="1"/>
          </p:nvPr>
        </p:nvPicPr>
        <p:blipFill>
          <a:blip r:embed="rId2"/>
          <a:stretch>
            <a:fillRect/>
          </a:stretch>
        </p:blipFill>
        <p:spPr>
          <a:xfrm>
            <a:off x="3657600" y="1545442"/>
            <a:ext cx="4446165" cy="5140584"/>
          </a:xfrm>
          <a:prstGeom prst="rect">
            <a:avLst/>
          </a:prstGeom>
        </p:spPr>
      </p:pic>
      <p:sp>
        <p:nvSpPr>
          <p:cNvPr id="3" name="Rectangle 2"/>
          <p:cNvSpPr/>
          <p:nvPr/>
        </p:nvSpPr>
        <p:spPr>
          <a:xfrm>
            <a:off x="5410898" y="3775046"/>
            <a:ext cx="1551963" cy="10066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If you are not the intended recipient, please destroy all copies of the original message.</a:t>
            </a:r>
          </a:p>
        </p:txBody>
      </p:sp>
    </p:spTree>
    <p:extLst>
      <p:ext uri="{BB962C8B-B14F-4D97-AF65-F5344CB8AC3E}">
        <p14:creationId xmlns:p14="http://schemas.microsoft.com/office/powerpoint/2010/main" val="2567862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Registration E-mail</a:t>
            </a:r>
          </a:p>
        </p:txBody>
      </p:sp>
      <p:pic>
        <p:nvPicPr>
          <p:cNvPr id="4" name="Content Placeholder 3"/>
          <p:cNvPicPr>
            <a:picLocks noGrp="1" noChangeAspect="1"/>
          </p:cNvPicPr>
          <p:nvPr>
            <p:ph idx="1"/>
          </p:nvPr>
        </p:nvPicPr>
        <p:blipFill>
          <a:blip r:embed="rId2"/>
          <a:stretch>
            <a:fillRect/>
          </a:stretch>
        </p:blipFill>
        <p:spPr>
          <a:xfrm>
            <a:off x="536895" y="2397443"/>
            <a:ext cx="11425806" cy="2471737"/>
          </a:xfrm>
          <a:prstGeom prst="rect">
            <a:avLst/>
          </a:prstGeom>
        </p:spPr>
      </p:pic>
      <p:sp>
        <p:nvSpPr>
          <p:cNvPr id="5" name="Rectangle 4"/>
          <p:cNvSpPr/>
          <p:nvPr/>
        </p:nvSpPr>
        <p:spPr>
          <a:xfrm>
            <a:off x="1024128" y="3246539"/>
            <a:ext cx="3950544" cy="3355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If you are not the intended recipient, please destroy all copies of the original message.</a:t>
            </a:r>
          </a:p>
        </p:txBody>
      </p:sp>
    </p:spTree>
    <p:extLst>
      <p:ext uri="{BB962C8B-B14F-4D97-AF65-F5344CB8AC3E}">
        <p14:creationId xmlns:p14="http://schemas.microsoft.com/office/powerpoint/2010/main" val="1644388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 in</a:t>
            </a:r>
          </a:p>
        </p:txBody>
      </p:sp>
      <p:pic>
        <p:nvPicPr>
          <p:cNvPr id="4" name="Content Placeholder 3"/>
          <p:cNvPicPr>
            <a:picLocks noGrp="1" noChangeAspect="1"/>
          </p:cNvPicPr>
          <p:nvPr>
            <p:ph sz="half" idx="1"/>
          </p:nvPr>
        </p:nvPicPr>
        <p:blipFill>
          <a:blip r:embed="rId2"/>
          <a:stretch>
            <a:fillRect/>
          </a:stretch>
        </p:blipFill>
        <p:spPr>
          <a:xfrm>
            <a:off x="1024128" y="2084832"/>
            <a:ext cx="4051560" cy="4401335"/>
          </a:xfrm>
          <a:prstGeom prst="rect">
            <a:avLst/>
          </a:prstGeom>
        </p:spPr>
      </p:pic>
      <p:sp>
        <p:nvSpPr>
          <p:cNvPr id="3" name="Content Placeholder 2"/>
          <p:cNvSpPr>
            <a:spLocks noGrp="1"/>
          </p:cNvSpPr>
          <p:nvPr>
            <p:ph sz="half" idx="2"/>
          </p:nvPr>
        </p:nvSpPr>
        <p:spPr/>
        <p:txBody>
          <a:bodyPr anchor="ctr"/>
          <a:lstStyle/>
          <a:p>
            <a:r>
              <a:rPr lang="en-US" dirty="0"/>
              <a:t>Once registration is confirmed, member is able to log in to the member portal </a:t>
            </a:r>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If you are not the intended recipient, please destroy all copies of the original message.</a:t>
            </a:r>
          </a:p>
        </p:txBody>
      </p:sp>
    </p:spTree>
    <p:extLst>
      <p:ext uri="{BB962C8B-B14F-4D97-AF65-F5344CB8AC3E}">
        <p14:creationId xmlns:p14="http://schemas.microsoft.com/office/powerpoint/2010/main" val="620098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Accept the Policy</a:t>
            </a:r>
          </a:p>
        </p:txBody>
      </p:sp>
      <p:pic>
        <p:nvPicPr>
          <p:cNvPr id="4" name="Content Placeholder 3"/>
          <p:cNvPicPr>
            <a:picLocks noGrp="1" noChangeAspect="1"/>
          </p:cNvPicPr>
          <p:nvPr>
            <p:ph sz="half" idx="1"/>
          </p:nvPr>
        </p:nvPicPr>
        <p:blipFill>
          <a:blip r:embed="rId2"/>
          <a:stretch>
            <a:fillRect/>
          </a:stretch>
        </p:blipFill>
        <p:spPr>
          <a:xfrm>
            <a:off x="947957" y="2084832"/>
            <a:ext cx="4253218" cy="4714158"/>
          </a:xfrm>
          <a:prstGeom prst="rect">
            <a:avLst/>
          </a:prstGeom>
        </p:spPr>
      </p:pic>
      <p:sp>
        <p:nvSpPr>
          <p:cNvPr id="3" name="Content Placeholder 2"/>
          <p:cNvSpPr>
            <a:spLocks noGrp="1"/>
          </p:cNvSpPr>
          <p:nvPr>
            <p:ph sz="half" idx="2"/>
          </p:nvPr>
        </p:nvSpPr>
        <p:spPr/>
        <p:txBody>
          <a:bodyPr anchor="ctr"/>
          <a:lstStyle/>
          <a:p>
            <a:r>
              <a:rPr lang="en-US" dirty="0"/>
              <a:t>Every time a member logs in to access their record they must accept the Member Rights, Responsibilities and Privacy Policy</a:t>
            </a:r>
          </a:p>
          <a:p>
            <a:endParaRPr lang="en-US" dirty="0"/>
          </a:p>
        </p:txBody>
      </p:sp>
      <p:sp>
        <p:nvSpPr>
          <p:cNvPr id="5" name="Footer Placeholder 4"/>
          <p:cNvSpPr>
            <a:spLocks noGrp="1"/>
          </p:cNvSpPr>
          <p:nvPr>
            <p:ph type="ftr" sz="quarter" idx="11"/>
          </p:nvPr>
        </p:nvSpPr>
        <p:spPr/>
        <p:txBody>
          <a:bodyPr/>
          <a:lstStyle/>
          <a:p>
            <a:r>
              <a:rPr lang="en-US"/>
              <a:t>CONFIDENTIALITY NOTICE: This information is for the sole use of the intended recipient(s) and may contain confidential and privileged information. Any unauthorized review, use, disclosure, or distribution is prohibited. If you are not the intended recipient, please destroy all copies of the original message.</a:t>
            </a:r>
          </a:p>
        </p:txBody>
      </p:sp>
    </p:spTree>
    <p:extLst>
      <p:ext uri="{BB962C8B-B14F-4D97-AF65-F5344CB8AC3E}">
        <p14:creationId xmlns:p14="http://schemas.microsoft.com/office/powerpoint/2010/main" val="27521937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NE EB 16">
      <a:dk1>
        <a:sysClr val="windowText" lastClr="000000"/>
      </a:dk1>
      <a:lt1>
        <a:sysClr val="window" lastClr="FFFFFF"/>
      </a:lt1>
      <a:dk2>
        <a:srgbClr val="7F7F7F"/>
      </a:dk2>
      <a:lt2>
        <a:srgbClr val="F8F8F8"/>
      </a:lt2>
      <a:accent1>
        <a:srgbClr val="D9E2EF"/>
      </a:accent1>
      <a:accent2>
        <a:srgbClr val="D0DBEB"/>
      </a:accent2>
      <a:accent3>
        <a:srgbClr val="C7D4E7"/>
      </a:accent3>
      <a:accent4>
        <a:srgbClr val="BDCDE3"/>
      </a:accent4>
      <a:accent5>
        <a:srgbClr val="B4C5DF"/>
      </a:accent5>
      <a:accent6>
        <a:srgbClr val="ABBEDB"/>
      </a:accent6>
      <a:hlink>
        <a:srgbClr val="919191"/>
      </a:hlink>
      <a:folHlink>
        <a:srgbClr val="919191"/>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290</TotalTime>
  <Words>1784</Words>
  <Application>Microsoft Office PowerPoint</Application>
  <PresentationFormat>Widescreen</PresentationFormat>
  <Paragraphs>109</Paragraphs>
  <Slides>23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Tw Cen MT</vt:lpstr>
      <vt:lpstr>Tw Cen MT Condensed</vt:lpstr>
      <vt:lpstr>Wingdings</vt:lpstr>
      <vt:lpstr>Wingdings 3</vt:lpstr>
      <vt:lpstr>Integral</vt:lpstr>
      <vt:lpstr>Demonstration of Heritage Health Member Portal Automated Health systems</vt:lpstr>
      <vt:lpstr>Register</vt:lpstr>
      <vt:lpstr>verification</vt:lpstr>
      <vt:lpstr>Create an Account</vt:lpstr>
      <vt:lpstr>Requirements</vt:lpstr>
      <vt:lpstr>Registration Confirmation</vt:lpstr>
      <vt:lpstr>Registration E-mail</vt:lpstr>
      <vt:lpstr>log in</vt:lpstr>
      <vt:lpstr>Accept the Policy</vt:lpstr>
      <vt:lpstr>Failed Log In</vt:lpstr>
      <vt:lpstr>Reset Password</vt:lpstr>
      <vt:lpstr>Email Reset</vt:lpstr>
      <vt:lpstr>Fill Out Information</vt:lpstr>
      <vt:lpstr>Case/Enrollment Status View</vt:lpstr>
      <vt:lpstr>Enrollment Wizard</vt:lpstr>
      <vt:lpstr>Plan Selection Tools</vt:lpstr>
      <vt:lpstr>Plan Selection Screen</vt:lpstr>
      <vt:lpstr>Enrollment Summary</vt:lpstr>
      <vt:lpstr>Enrollment Confirmation</vt:lpstr>
      <vt:lpstr>Live Chat</vt:lpstr>
      <vt:lpstr>Enroll: Phone</vt:lpstr>
      <vt:lpstr>Enroll by Mail &amp; Fax</vt:lpstr>
      <vt:lpstr>Please don’t hesitate to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Demonstration of Heritage Health Member Portal</dc:title>
  <dc:creator>Linda Becker</dc:creator>
  <cp:lastModifiedBy>Linda Becker</cp:lastModifiedBy>
  <cp:revision>30</cp:revision>
  <cp:lastPrinted>2016-10-26T18:41:54Z</cp:lastPrinted>
  <dcterms:created xsi:type="dcterms:W3CDTF">2016-10-18T18:51:21Z</dcterms:created>
  <dcterms:modified xsi:type="dcterms:W3CDTF">2016-10-26T19:17:12Z</dcterms:modified>
</cp:coreProperties>
</file>